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69" r:id="rId2"/>
    <p:sldId id="270" r:id="rId3"/>
    <p:sldId id="268" r:id="rId4"/>
    <p:sldId id="256" r:id="rId5"/>
    <p:sldId id="261" r:id="rId6"/>
    <p:sldId id="271" r:id="rId7"/>
    <p:sldId id="257" r:id="rId8"/>
    <p:sldId id="265" r:id="rId9"/>
    <p:sldId id="262" r:id="rId10"/>
    <p:sldId id="258" r:id="rId11"/>
    <p:sldId id="263" r:id="rId12"/>
    <p:sldId id="272" r:id="rId13"/>
    <p:sldId id="26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0C69-E92B-F342-BA40-F91B0960ACE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DAC9B-785A-D949-8066-6FE4DD0B5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DAC9B-785A-D949-8066-6FE4DD0B5A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655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9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585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40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27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129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74B37E-98D4-9646-BB5E-24AF5795B16C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727169-FE83-C047-9BB5-C8B5AF9873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27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Thanksgiving!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Morghan Brock &amp; Linsey </a:t>
            </a:r>
            <a:r>
              <a:rPr lang="en-US" dirty="0" err="1" smtClean="0"/>
              <a:t>ROgers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83" y="696325"/>
            <a:ext cx="8271058" cy="5516732"/>
          </a:xfrm>
        </p:spPr>
      </p:pic>
    </p:spTree>
    <p:extLst>
      <p:ext uri="{BB962C8B-B14F-4D97-AF65-F5344CB8AC3E}">
        <p14:creationId xmlns:p14="http://schemas.microsoft.com/office/powerpoint/2010/main" val="17758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59" y="917929"/>
            <a:ext cx="7862303" cy="5232005"/>
          </a:xfrm>
        </p:spPr>
      </p:pic>
    </p:spTree>
    <p:extLst>
      <p:ext uri="{BB962C8B-B14F-4D97-AF65-F5344CB8AC3E}">
        <p14:creationId xmlns:p14="http://schemas.microsoft.com/office/powerpoint/2010/main" val="1946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5" y="2439785"/>
            <a:ext cx="10178322" cy="1492132"/>
          </a:xfrm>
        </p:spPr>
        <p:txBody>
          <a:bodyPr/>
          <a:lstStyle/>
          <a:p>
            <a:r>
              <a:rPr lang="en-US" dirty="0" smtClean="0"/>
              <a:t>What do you know about the first thanksgiving?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14" y="365125"/>
            <a:ext cx="7479965" cy="6177785"/>
          </a:xfrm>
        </p:spPr>
      </p:pic>
    </p:spTree>
    <p:extLst>
      <p:ext uri="{BB962C8B-B14F-4D97-AF65-F5344CB8AC3E}">
        <p14:creationId xmlns:p14="http://schemas.microsoft.com/office/powerpoint/2010/main" val="9428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4" y="766540"/>
            <a:ext cx="8017042" cy="5328249"/>
          </a:xfrm>
        </p:spPr>
      </p:pic>
    </p:spTree>
    <p:extLst>
      <p:ext uri="{BB962C8B-B14F-4D97-AF65-F5344CB8AC3E}">
        <p14:creationId xmlns:p14="http://schemas.microsoft.com/office/powerpoint/2010/main" val="9375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70" y="733087"/>
            <a:ext cx="6661819" cy="5502069"/>
          </a:xfrm>
        </p:spPr>
      </p:pic>
    </p:spTree>
    <p:extLst>
      <p:ext uri="{BB962C8B-B14F-4D97-AF65-F5344CB8AC3E}">
        <p14:creationId xmlns:p14="http://schemas.microsoft.com/office/powerpoint/2010/main" val="18173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thanksgiving about?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your family celebrate Thanksgiving?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38" y="728708"/>
            <a:ext cx="9083461" cy="5232074"/>
          </a:xfrm>
        </p:spPr>
      </p:pic>
    </p:spTree>
    <p:extLst>
      <p:ext uri="{BB962C8B-B14F-4D97-AF65-F5344CB8AC3E}">
        <p14:creationId xmlns:p14="http://schemas.microsoft.com/office/powerpoint/2010/main" val="649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381669"/>
            <a:ext cx="8031747" cy="60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7" y="657286"/>
            <a:ext cx="8891337" cy="5904404"/>
          </a:xfrm>
        </p:spPr>
      </p:pic>
    </p:spTree>
    <p:extLst>
      <p:ext uri="{BB962C8B-B14F-4D97-AF65-F5344CB8AC3E}">
        <p14:creationId xmlns:p14="http://schemas.microsoft.com/office/powerpoint/2010/main" val="5121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43" y="2493573"/>
            <a:ext cx="10178322" cy="1492132"/>
          </a:xfrm>
        </p:spPr>
        <p:txBody>
          <a:bodyPr/>
          <a:lstStyle/>
          <a:p>
            <a:r>
              <a:rPr lang="en-US" dirty="0" smtClean="0"/>
              <a:t>Why do we eat certain foods on thanksgiving?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3" y="547776"/>
            <a:ext cx="8764353" cy="5845755"/>
          </a:xfrm>
        </p:spPr>
      </p:pic>
    </p:spTree>
    <p:extLst>
      <p:ext uri="{BB962C8B-B14F-4D97-AF65-F5344CB8AC3E}">
        <p14:creationId xmlns:p14="http://schemas.microsoft.com/office/powerpoint/2010/main" val="1551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4" y="292893"/>
            <a:ext cx="9006578" cy="6004385"/>
          </a:xfrm>
        </p:spPr>
      </p:pic>
    </p:spTree>
    <p:extLst>
      <p:ext uri="{BB962C8B-B14F-4D97-AF65-F5344CB8AC3E}">
        <p14:creationId xmlns:p14="http://schemas.microsoft.com/office/powerpoint/2010/main" val="2833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18" y="822113"/>
            <a:ext cx="8223250" cy="5472199"/>
          </a:xfrm>
        </p:spPr>
      </p:pic>
    </p:spTree>
    <p:extLst>
      <p:ext uri="{BB962C8B-B14F-4D97-AF65-F5344CB8AC3E}">
        <p14:creationId xmlns:p14="http://schemas.microsoft.com/office/powerpoint/2010/main" val="13540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29</TotalTime>
  <Words>27</Words>
  <Application>Microsoft Macintosh PowerPoint</Application>
  <PresentationFormat>Widescreen</PresentationFormat>
  <Paragraphs>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Gill Sans MT</vt:lpstr>
      <vt:lpstr>Impact</vt:lpstr>
      <vt:lpstr>Arial</vt:lpstr>
      <vt:lpstr>Badge</vt:lpstr>
      <vt:lpstr>Thanksgiving!</vt:lpstr>
      <vt:lpstr> What is thanksgiving about?    How does your family celebrate Thanksgiving?  </vt:lpstr>
      <vt:lpstr>PowerPoint Presentation</vt:lpstr>
      <vt:lpstr>PowerPoint Presentation</vt:lpstr>
      <vt:lpstr>PowerPoint Presentation</vt:lpstr>
      <vt:lpstr>Why do we eat certain foods on thanksgiving?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know about the first thanksgiving?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Morghan Brock</dc:creator>
  <cp:lastModifiedBy>Morghan Brock</cp:lastModifiedBy>
  <cp:revision>3</cp:revision>
  <dcterms:created xsi:type="dcterms:W3CDTF">2015-10-22T11:31:52Z</dcterms:created>
  <dcterms:modified xsi:type="dcterms:W3CDTF">2015-10-22T12:00:58Z</dcterms:modified>
</cp:coreProperties>
</file>